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55" r:id="rId1"/>
  </p:sldMasterIdLst>
  <p:notesMasterIdLst>
    <p:notesMasterId r:id="rId17"/>
  </p:notesMasterIdLst>
  <p:sldIdLst>
    <p:sldId id="256" r:id="rId2"/>
    <p:sldId id="258" r:id="rId3"/>
    <p:sldId id="298" r:id="rId4"/>
    <p:sldId id="299" r:id="rId5"/>
    <p:sldId id="260" r:id="rId6"/>
    <p:sldId id="261" r:id="rId7"/>
    <p:sldId id="262" r:id="rId8"/>
    <p:sldId id="314" r:id="rId9"/>
    <p:sldId id="315" r:id="rId10"/>
    <p:sldId id="300" r:id="rId11"/>
    <p:sldId id="305" r:id="rId12"/>
    <p:sldId id="311" r:id="rId13"/>
    <p:sldId id="308" r:id="rId14"/>
    <p:sldId id="310" r:id="rId15"/>
    <p:sldId id="31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Oswald" panose="00000500000000000000" pitchFamily="2" charset="0"/>
      <p:regular r:id="rId24"/>
      <p:bold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FF8D"/>
    <a:srgbClr val="0F8DFF"/>
    <a:srgbClr val="F6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903C5-5413-4ADC-85BF-65E67C044379}">
  <a:tblStyle styleId="{69F903C5-5413-4ADC-85BF-65E67C044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A67A40-4444-4AB9-BD5E-EF78A9ABA0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2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706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1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75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92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85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0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923B-052F-44E4-A957-ABC8CB07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26AD7-8585-4390-B5C0-31D118626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AB03-152C-4911-981D-78040C01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9817-15C1-469D-B9D0-C92BE69B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7F639-C9B0-4DA3-932A-623F3F65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919739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A330-C729-4322-806D-993CA94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0003-1500-43A8-89D6-F89696CA1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366A9-45B2-46A8-98CC-5EB15CD2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E71E-9FE8-41BC-933E-170F6101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5203-2D9E-4262-83DC-A927B505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8706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BD77B-6F41-4E60-A526-F32FCB687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EF5E6-4481-4A9F-85EF-D4D42650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67AB1-8324-4DAD-A141-7E35E4C7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BFC1-2822-42B8-A22E-DD53EE93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7A3A-A4E3-4AB9-A81A-5C3793A0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93391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1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48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9270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6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232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1031426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556785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706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BA13-AEAC-48DE-BA62-7BB19DDC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EC33-6FE8-4467-8076-5B3C707A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8E960-B77C-4198-9A26-42145D3C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05F5F-C578-4AF2-8AEB-477C37CD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22E3-26F8-4EF4-AC21-55EFCC03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532445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75F4-0574-441C-9005-86D9CD2A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30063-C9B3-4066-AD58-19D5E8195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57AA-750A-4667-9E32-1FDE040E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E7999-33C1-4DB9-B03E-62A9F9C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F033-F5B0-4638-9C1C-3D002FF2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19783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EAD-85C6-43B2-B62E-ED714453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195F-8B1E-4FDA-B4E3-82CB67049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0411A-A8CA-4B0B-8F9C-BA166ED5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EAEB-3D9E-4C12-8ED0-BFCCE3EB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9E085-E1EC-4D73-8C1E-E49AEB30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4C252-699E-4BF8-97EE-77EA40D8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34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3B2-6BCB-4BCC-9437-FEC2160E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69DD-4B75-402C-A5DE-1F5F6F8F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36F6E-A53E-400D-AD88-F3CE2E745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D7C5-E43F-48FC-92F2-1FD20B6C1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DBBA0-C1EB-45EF-9AEA-B4C54502E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69F9A-5958-4934-90B6-C7D5CEA8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37055-C34D-408E-B082-5B04D315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A1774-4D6B-430E-8337-C7E2CD2B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8055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0FD7-A27E-4E59-B73B-9A7A0308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DC38D-8555-4A27-88A0-795197EE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37C30-B990-4F4C-ABF5-2FA2D3E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F8419-D279-43C2-B212-FE7FC58E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502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E273B-8762-4983-BB8C-B45FDD1A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6FA57-E014-4BEC-956A-CC1B6B4B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9023B-F023-4F20-884B-45B9F6BD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40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E3F8-7E21-4B3A-99FE-B33F4962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8A93-EA99-4547-9956-496434163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2C985-7216-4FE8-BDA8-AF86C671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9F01C-B1CA-4CC8-8172-D50E4C3F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41D96-E2EA-4334-B3B5-32DA712E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7A709-CC46-46F9-89E2-CDA2D37C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969048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9F3F-0200-4E87-81F6-201336D8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50FE2-1465-44EE-98FE-DF739A8C2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FB718-4876-4B16-8C7A-CAA859D00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E14B0-3315-4B3D-8582-7C7BEEDC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E4FC5-413E-4CBE-BF3C-65FF6FF0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F5E16-58CC-49D3-BD1E-33A09E4E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68908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DD95D-8E58-4C52-A0E4-23ABCC1B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84CA6-6558-4C05-A6B2-3340390FC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EF8A8-37EB-4FF5-8AA4-611AF8956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7C4D2-2162-48FA-8E5D-4569CB6B201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FA8C-DF6C-41B7-B316-630424E72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DD8C6-0115-4CED-AB6D-580674331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364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589A4-49DD-4019-3D0D-70ED6C04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0" y="225899"/>
            <a:ext cx="11483421" cy="438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TRƯỜNG ĐẠI HỌC GIAO THÔNG VẬN TẢI PHÂN HIỆU TẠI TP. HỒ CHÍ MINH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560DE-66E0-80DE-E765-783189F4FA98}"/>
              </a:ext>
            </a:extLst>
          </p:cNvPr>
          <p:cNvSpPr txBox="1"/>
          <p:nvPr/>
        </p:nvSpPr>
        <p:spPr>
          <a:xfrm>
            <a:off x="3297321" y="2010532"/>
            <a:ext cx="6810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441E9-462F-816E-7DEE-F5437876AD4E}"/>
              </a:ext>
            </a:extLst>
          </p:cNvPr>
          <p:cNvSpPr txBox="1"/>
          <p:nvPr/>
        </p:nvSpPr>
        <p:spPr>
          <a:xfrm>
            <a:off x="0" y="5143500"/>
            <a:ext cx="6067652" cy="94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TRẦN PHONG NHÃ</a:t>
            </a:r>
            <a:endParaRPr lang="en-US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36004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PHẠM THÀNH HẬU - CNTT.K59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E131-1685-7BFC-BE28-7D356866F0F1}"/>
              </a:ext>
            </a:extLst>
          </p:cNvPr>
          <p:cNvSpPr txBox="1"/>
          <p:nvPr/>
        </p:nvSpPr>
        <p:spPr>
          <a:xfrm>
            <a:off x="3833912" y="568093"/>
            <a:ext cx="6810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+mj-lt"/>
              </a:rPr>
              <a:t>BỘ MÔN CÔNG NGHỆ THÔNG TIN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01FD7-40C0-0284-6121-D0129416DE4F}"/>
              </a:ext>
            </a:extLst>
          </p:cNvPr>
          <p:cNvSpPr txBox="1"/>
          <p:nvPr/>
        </p:nvSpPr>
        <p:spPr>
          <a:xfrm>
            <a:off x="953551" y="2862370"/>
            <a:ext cx="967834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 CỨU THUẬT TOÁN KMEANS </a:t>
            </a:r>
            <a:r>
              <a:rPr lang="en-US" sz="2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 GOM CỤM DỮ LIỆU, </a:t>
            </a:r>
            <a:r>
              <a:rPr lang="en-US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ỨNG DỤNG PHÁT TRIỂN LMS TÍCH HỢP KIỂM TRA ĐẠO VĂN</a:t>
            </a:r>
            <a:endParaRPr lang="en-US" sz="25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6" grpId="0"/>
      <p:bldP spid="8" grpId="0"/>
      <p:bldP spid="1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BE318F9-54AA-7ED1-68A1-AB419CCB29B9}"/>
              </a:ext>
            </a:extLst>
          </p:cNvPr>
          <p:cNvSpPr/>
          <p:nvPr/>
        </p:nvSpPr>
        <p:spPr>
          <a:xfrm>
            <a:off x="4602533" y="2053238"/>
            <a:ext cx="3850627" cy="9233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nộp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,..</a:t>
            </a:r>
          </a:p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.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203A4C-A232-E35C-B568-6F653F9DD7D6}"/>
              </a:ext>
            </a:extLst>
          </p:cNvPr>
          <p:cNvSpPr/>
          <p:nvPr/>
        </p:nvSpPr>
        <p:spPr>
          <a:xfrm>
            <a:off x="5046780" y="1180521"/>
            <a:ext cx="2760787" cy="6761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  <a:p>
            <a:r>
              <a:rPr lang="en-US" dirty="0"/>
              <a:t>Thông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… 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81DFFE1-EB2A-71A9-573A-D9C4CE198859}"/>
              </a:ext>
            </a:extLst>
          </p:cNvPr>
          <p:cNvSpPr/>
          <p:nvPr/>
        </p:nvSpPr>
        <p:spPr>
          <a:xfrm>
            <a:off x="5474064" y="164654"/>
            <a:ext cx="2687361" cy="78430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CDE65D-5CAF-4426-7E13-53768C48AF44}"/>
              </a:ext>
            </a:extLst>
          </p:cNvPr>
          <p:cNvSpPr/>
          <p:nvPr/>
        </p:nvSpPr>
        <p:spPr>
          <a:xfrm>
            <a:off x="5047742" y="3200315"/>
            <a:ext cx="2960208" cy="7584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r>
              <a:rPr lang="en-US" dirty="0" err="1"/>
              <a:t>Tạo</a:t>
            </a:r>
            <a:r>
              <a:rPr lang="en-US" dirty="0"/>
              <a:t> group </a:t>
            </a:r>
            <a:r>
              <a:rPr lang="en-US" dirty="0" err="1"/>
              <a:t>chat,gửi</a:t>
            </a:r>
            <a:r>
              <a:rPr lang="en-US" dirty="0"/>
              <a:t> tin </a:t>
            </a:r>
            <a:r>
              <a:rPr lang="en-US" dirty="0" err="1"/>
              <a:t>nhắn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33AB9DB-BFFF-E730-F589-CE98C8142F4D}"/>
              </a:ext>
            </a:extLst>
          </p:cNvPr>
          <p:cNvSpPr/>
          <p:nvPr/>
        </p:nvSpPr>
        <p:spPr>
          <a:xfrm>
            <a:off x="5367177" y="4186770"/>
            <a:ext cx="2640773" cy="8575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Tim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694B-A5F8-CF9C-CB78-9F9500B13F19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012C0-840D-FC23-3203-3B2A55705F78}"/>
              </a:ext>
            </a:extLst>
          </p:cNvPr>
          <p:cNvSpPr txBox="1"/>
          <p:nvPr/>
        </p:nvSpPr>
        <p:spPr>
          <a:xfrm>
            <a:off x="0" y="404813"/>
            <a:ext cx="44704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E7967-FD8A-89F2-E7D8-42941B3D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8" y="1399928"/>
            <a:ext cx="2645702" cy="222994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34D91C-897A-FB72-1243-E6E0E694219C}"/>
              </a:ext>
            </a:extLst>
          </p:cNvPr>
          <p:cNvSpPr/>
          <p:nvPr/>
        </p:nvSpPr>
        <p:spPr>
          <a:xfrm>
            <a:off x="3971522" y="361829"/>
            <a:ext cx="1577765" cy="49948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D97B9E4-6561-CC00-F2A5-826D83755B0D}"/>
              </a:ext>
            </a:extLst>
          </p:cNvPr>
          <p:cNvSpPr/>
          <p:nvPr/>
        </p:nvSpPr>
        <p:spPr>
          <a:xfrm>
            <a:off x="3585306" y="1272570"/>
            <a:ext cx="1536629" cy="4994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Thông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2E62BD-810E-10FF-0D30-E24CEAC98F63}"/>
              </a:ext>
            </a:extLst>
          </p:cNvPr>
          <p:cNvSpPr/>
          <p:nvPr/>
        </p:nvSpPr>
        <p:spPr>
          <a:xfrm>
            <a:off x="3166922" y="2302873"/>
            <a:ext cx="1536629" cy="4994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8DCEB8D-F78F-E2BE-64EE-A1561855B79B}"/>
              </a:ext>
            </a:extLst>
          </p:cNvPr>
          <p:cNvSpPr/>
          <p:nvPr/>
        </p:nvSpPr>
        <p:spPr>
          <a:xfrm>
            <a:off x="3585305" y="3325266"/>
            <a:ext cx="1536629" cy="4824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Nhắn</a:t>
            </a:r>
            <a:r>
              <a:rPr lang="en-US" dirty="0"/>
              <a:t> tin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6027FD-B0C1-DE8D-F752-DAA449BBB894}"/>
              </a:ext>
            </a:extLst>
          </p:cNvPr>
          <p:cNvSpPr/>
          <p:nvPr/>
        </p:nvSpPr>
        <p:spPr>
          <a:xfrm>
            <a:off x="3888345" y="4349621"/>
            <a:ext cx="1536629" cy="4824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10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30" grpId="0" animBg="1"/>
      <p:bldP spid="33" grpId="0" animBg="1"/>
      <p:bldP spid="4" grpId="0"/>
      <p:bldP spid="6" grpId="0"/>
      <p:bldP spid="1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261578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Usecase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tổng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quát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3A53B-F711-C375-771E-685628F3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528" y="1355807"/>
            <a:ext cx="7247744" cy="3577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3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0DF9-D808-E053-139F-5B7C6B1C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0" y="956613"/>
            <a:ext cx="5846164" cy="405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4C92D-B3CC-CAB2-95B5-D064F1C1D610}"/>
              </a:ext>
            </a:extLst>
          </p:cNvPr>
          <p:cNvSpPr txBox="1"/>
          <p:nvPr/>
        </p:nvSpPr>
        <p:spPr>
          <a:xfrm>
            <a:off x="0" y="20919"/>
            <a:ext cx="44704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2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2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D26C0-727F-7120-BC44-E2F355F3C5F4}"/>
              </a:ext>
            </a:extLst>
          </p:cNvPr>
          <p:cNvSpPr txBox="1"/>
          <p:nvPr/>
        </p:nvSpPr>
        <p:spPr>
          <a:xfrm>
            <a:off x="0" y="404813"/>
            <a:ext cx="765997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2.3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Biểu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hoạt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động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kiểm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đạo</a:t>
            </a:r>
            <a:r>
              <a:rPr lang="en-US" sz="18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văn</a:t>
            </a:r>
            <a:endParaRPr lang="en-US" sz="18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0" y="0"/>
            <a:ext cx="4454201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kern="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sz="3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 Demo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EB96A-B8EE-CAC7-04DE-3B7AE82DC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56" y="980202"/>
            <a:ext cx="3915487" cy="3300196"/>
          </a:xfrm>
          <a:prstGeom prst="rect">
            <a:avLst/>
          </a:prstGeom>
        </p:spPr>
      </p:pic>
      <p:pic>
        <p:nvPicPr>
          <p:cNvPr id="3" name="Trang chủ - Google Chrome 2023-06-25 23-53-58">
            <a:hlinkClick r:id="" action="ppaction://media"/>
            <a:extLst>
              <a:ext uri="{FF2B5EF4-FFF2-40B4-BE49-F238E27FC236}">
                <a16:creationId xmlns:a16="http://schemas.microsoft.com/office/drawing/2014/main" id="{762B6CCD-8E03-2F4F-3537-5F20BECA0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4838" y="1496733"/>
            <a:ext cx="4409806" cy="2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8E74F-0D91-3433-BBE2-DFB9246DC297}"/>
              </a:ext>
            </a:extLst>
          </p:cNvPr>
          <p:cNvSpPr txBox="1"/>
          <p:nvPr/>
        </p:nvSpPr>
        <p:spPr>
          <a:xfrm>
            <a:off x="766355" y="26100"/>
            <a:ext cx="7358063" cy="58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luận</a:t>
            </a:r>
            <a:endParaRPr lang="en-US" sz="3000" kern="0" dirty="0">
              <a:solidFill>
                <a:schemeClr val="accent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 descr="CHIẾN LƯỢC OKRs | Link Power">
            <a:extLst>
              <a:ext uri="{FF2B5EF4-FFF2-40B4-BE49-F238E27FC236}">
                <a16:creationId xmlns:a16="http://schemas.microsoft.com/office/drawing/2014/main" id="{4EFEF0F3-5E4D-A378-18B1-EF539830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8" y="653279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98C1B-5865-2405-6485-08E180E0EEEA}"/>
              </a:ext>
            </a:extLst>
          </p:cNvPr>
          <p:cNvSpPr txBox="1"/>
          <p:nvPr/>
        </p:nvSpPr>
        <p:spPr>
          <a:xfrm>
            <a:off x="82445" y="1817382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64863-F239-5922-BD31-45DC28CC4D8F}"/>
              </a:ext>
            </a:extLst>
          </p:cNvPr>
          <p:cNvSpPr txBox="1"/>
          <p:nvPr/>
        </p:nvSpPr>
        <p:spPr>
          <a:xfrm>
            <a:off x="82445" y="2387084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Hoàn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F1C67-7AC5-6DF8-36F5-DCAB34C00705}"/>
              </a:ext>
            </a:extLst>
          </p:cNvPr>
          <p:cNvSpPr txBox="1"/>
          <p:nvPr/>
        </p:nvSpPr>
        <p:spPr>
          <a:xfrm>
            <a:off x="82445" y="2956786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E3237-C24E-CB6D-D560-EC32A9825B88}"/>
              </a:ext>
            </a:extLst>
          </p:cNvPr>
          <p:cNvSpPr txBox="1"/>
          <p:nvPr/>
        </p:nvSpPr>
        <p:spPr>
          <a:xfrm>
            <a:off x="82444" y="3603117"/>
            <a:ext cx="41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DE161-2594-0A2A-CBD6-61EFCE561A4A}"/>
              </a:ext>
            </a:extLst>
          </p:cNvPr>
          <p:cNvSpPr txBox="1"/>
          <p:nvPr/>
        </p:nvSpPr>
        <p:spPr>
          <a:xfrm>
            <a:off x="1505113" y="876135"/>
            <a:ext cx="18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9" name="Picture 2" descr="CHIẾN LƯỢC OKRs | Link Power">
            <a:extLst>
              <a:ext uri="{FF2B5EF4-FFF2-40B4-BE49-F238E27FC236}">
                <a16:creationId xmlns:a16="http://schemas.microsoft.com/office/drawing/2014/main" id="{AD886AC6-7378-4422-9159-9E923D0D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89" y="660248"/>
            <a:ext cx="877419" cy="8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1D7B26-0760-2259-429A-29FCEC331E01}"/>
              </a:ext>
            </a:extLst>
          </p:cNvPr>
          <p:cNvSpPr txBox="1"/>
          <p:nvPr/>
        </p:nvSpPr>
        <p:spPr>
          <a:xfrm>
            <a:off x="5059179" y="1796790"/>
            <a:ext cx="37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8A90D-0819-2A50-248D-B475EE5E8535}"/>
              </a:ext>
            </a:extLst>
          </p:cNvPr>
          <p:cNvSpPr txBox="1"/>
          <p:nvPr/>
        </p:nvSpPr>
        <p:spPr>
          <a:xfrm>
            <a:off x="5059179" y="2366492"/>
            <a:ext cx="418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1509F-8C6B-7538-D8FA-B8E7D9F34BFF}"/>
              </a:ext>
            </a:extLst>
          </p:cNvPr>
          <p:cNvSpPr txBox="1"/>
          <p:nvPr/>
        </p:nvSpPr>
        <p:spPr>
          <a:xfrm>
            <a:off x="5059179" y="2936194"/>
            <a:ext cx="41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ACFE4-3B25-4DE3-B1D1-B4317E3D8D41}"/>
              </a:ext>
            </a:extLst>
          </p:cNvPr>
          <p:cNvSpPr txBox="1"/>
          <p:nvPr/>
        </p:nvSpPr>
        <p:spPr>
          <a:xfrm>
            <a:off x="6897167" y="914644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pic>
        <p:nvPicPr>
          <p:cNvPr id="5124" name="Picture 4" descr="Đào tạo kỹ năng phát triển cá nhân - Công Ty Cổ Phần Phát Triển Open End">
            <a:extLst>
              <a:ext uri="{FF2B5EF4-FFF2-40B4-BE49-F238E27FC236}">
                <a16:creationId xmlns:a16="http://schemas.microsoft.com/office/drawing/2014/main" id="{2F5C7D2C-202B-0AC9-4A89-AE48B70F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98" y="688919"/>
            <a:ext cx="1661744" cy="83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E2C1714-022A-8CAD-C1E6-49CD3A4C91C6}"/>
              </a:ext>
            </a:extLst>
          </p:cNvPr>
          <p:cNvSpPr txBox="1"/>
          <p:nvPr/>
        </p:nvSpPr>
        <p:spPr>
          <a:xfrm>
            <a:off x="1026827" y="2083633"/>
            <a:ext cx="7525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EM XIN TRÂN TRỌNG CẢM ƠN  QUÝ THẦY CÔ VÀ  </a:t>
            </a:r>
            <a:r>
              <a:rPr lang="en-US" sz="4000"/>
              <a:t>CÁC BẠN!</a:t>
            </a:r>
            <a:endParaRPr lang="en-US" sz="4000" dirty="0"/>
          </a:p>
        </p:txBody>
      </p:sp>
      <p:sp>
        <p:nvSpPr>
          <p:cNvPr id="17" name="Google Shape;167;p12">
            <a:extLst>
              <a:ext uri="{FF2B5EF4-FFF2-40B4-BE49-F238E27FC236}">
                <a16:creationId xmlns:a16="http://schemas.microsoft.com/office/drawing/2014/main" id="{3456C35D-78CA-CCFB-6A7D-650172D2C1C1}"/>
              </a:ext>
            </a:extLst>
          </p:cNvPr>
          <p:cNvSpPr txBox="1">
            <a:spLocks/>
          </p:cNvSpPr>
          <p:nvPr/>
        </p:nvSpPr>
        <p:spPr>
          <a:xfrm>
            <a:off x="694064" y="84790"/>
            <a:ext cx="8629776" cy="4384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ctr"/>
            <a:r>
              <a:rPr lang="vi-VN" sz="1800" dirty="0">
                <a:solidFill>
                  <a:schemeClr val="accent1"/>
                </a:solidFill>
              </a:rPr>
              <a:t>TRƯỜNG ĐẠI HỌC GIAO THÔNG VẬN TẢI PHÂN HIỆU TẠI TP. HỒ CHÍ MINH </a:t>
            </a:r>
            <a:endParaRPr lang="vi-VN" sz="1800" dirty="0">
              <a:solidFill>
                <a:srgbClr val="FFC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683193-D710-872C-A02E-26B8D94C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0" y="116184"/>
            <a:ext cx="814135" cy="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F03DED-A8B8-673E-3C18-AF823DFA5CE5}"/>
              </a:ext>
            </a:extLst>
          </p:cNvPr>
          <p:cNvSpPr txBox="1"/>
          <p:nvPr/>
        </p:nvSpPr>
        <p:spPr>
          <a:xfrm>
            <a:off x="3412948" y="523251"/>
            <a:ext cx="289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C000"/>
                </a:solidFill>
                <a:latin typeface="Oswald" panose="00000500000000000000" pitchFamily="2" charset="0"/>
              </a:rPr>
              <a:t>BỘ MÔN CÔNG NGHỆ THÔNG TIN</a:t>
            </a:r>
            <a:endParaRPr lang="en-US" dirty="0"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A5DB8C-1B47-3BCF-C616-7ABDC8E06FD3}"/>
              </a:ext>
            </a:extLst>
          </p:cNvPr>
          <p:cNvSpPr/>
          <p:nvPr/>
        </p:nvSpPr>
        <p:spPr>
          <a:xfrm>
            <a:off x="3151944" y="830757"/>
            <a:ext cx="4846320" cy="658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5F3B41-AE1A-5364-5124-BB7CBDD55B70}"/>
              </a:ext>
            </a:extLst>
          </p:cNvPr>
          <p:cNvSpPr/>
          <p:nvPr/>
        </p:nvSpPr>
        <p:spPr>
          <a:xfrm>
            <a:off x="92825" y="1423353"/>
            <a:ext cx="2620357" cy="256344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5A1B59-B167-87BA-E6AB-2B8BDAFB6C06}"/>
              </a:ext>
            </a:extLst>
          </p:cNvPr>
          <p:cNvSpPr/>
          <p:nvPr/>
        </p:nvSpPr>
        <p:spPr>
          <a:xfrm>
            <a:off x="2831905" y="830757"/>
            <a:ext cx="685800" cy="6580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6240FF-A86C-A1E5-7B3A-FDFD70552984}"/>
              </a:ext>
            </a:extLst>
          </p:cNvPr>
          <p:cNvSpPr/>
          <p:nvPr/>
        </p:nvSpPr>
        <p:spPr>
          <a:xfrm>
            <a:off x="2913184" y="898535"/>
            <a:ext cx="528319" cy="515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48D2B7-B718-C583-96C7-9650B86DA6AB}"/>
              </a:ext>
            </a:extLst>
          </p:cNvPr>
          <p:cNvSpPr/>
          <p:nvPr/>
        </p:nvSpPr>
        <p:spPr>
          <a:xfrm>
            <a:off x="3659232" y="2282604"/>
            <a:ext cx="5111297" cy="658011"/>
          </a:xfrm>
          <a:prstGeom prst="rect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tích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B8D9A8-6125-E237-1900-A07115A98179}"/>
              </a:ext>
            </a:extLst>
          </p:cNvPr>
          <p:cNvSpPr/>
          <p:nvPr/>
        </p:nvSpPr>
        <p:spPr>
          <a:xfrm>
            <a:off x="3339193" y="2282604"/>
            <a:ext cx="685800" cy="658011"/>
          </a:xfrm>
          <a:prstGeom prst="ellipse">
            <a:avLst/>
          </a:prstGeom>
          <a:solidFill>
            <a:srgbClr val="F6B6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1345B-A228-7F3E-D18D-59E25C4B139A}"/>
              </a:ext>
            </a:extLst>
          </p:cNvPr>
          <p:cNvSpPr/>
          <p:nvPr/>
        </p:nvSpPr>
        <p:spPr>
          <a:xfrm>
            <a:off x="3431662" y="2375245"/>
            <a:ext cx="482672" cy="476521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DC69E515-C7A0-5139-C72C-484169404E6A}"/>
              </a:ext>
            </a:extLst>
          </p:cNvPr>
          <p:cNvSpPr/>
          <p:nvPr/>
        </p:nvSpPr>
        <p:spPr>
          <a:xfrm>
            <a:off x="3472306" y="3669332"/>
            <a:ext cx="4801430" cy="6580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algn="ctr">
              <a:lnSpc>
                <a:spcPct val="115000"/>
              </a:lnSpc>
              <a:spcBef>
                <a:spcPts val="300"/>
              </a:spcBef>
              <a:spcAft>
                <a:spcPts val="600"/>
              </a:spcAft>
              <a:tabLst>
                <a:tab pos="457200" algn="l"/>
                <a:tab pos="628650" algn="l"/>
              </a:tabLst>
            </a:pPr>
            <a:r>
              <a:rPr lang="en-US" sz="32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Demo</a:t>
            </a:r>
            <a:endParaRPr lang="en-US" sz="32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97" name="Oval 4096">
            <a:extLst>
              <a:ext uri="{FF2B5EF4-FFF2-40B4-BE49-F238E27FC236}">
                <a16:creationId xmlns:a16="http://schemas.microsoft.com/office/drawing/2014/main" id="{E097B2D9-4AA5-03CA-8E7F-390218618061}"/>
              </a:ext>
            </a:extLst>
          </p:cNvPr>
          <p:cNvSpPr/>
          <p:nvPr/>
        </p:nvSpPr>
        <p:spPr>
          <a:xfrm>
            <a:off x="3149270" y="3669332"/>
            <a:ext cx="688796" cy="65801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Oval 4107">
            <a:extLst>
              <a:ext uri="{FF2B5EF4-FFF2-40B4-BE49-F238E27FC236}">
                <a16:creationId xmlns:a16="http://schemas.microsoft.com/office/drawing/2014/main" id="{931DF458-73BF-8D67-F18D-6E3F59BBCF5F}"/>
              </a:ext>
            </a:extLst>
          </p:cNvPr>
          <p:cNvSpPr/>
          <p:nvPr/>
        </p:nvSpPr>
        <p:spPr>
          <a:xfrm>
            <a:off x="3230741" y="3755038"/>
            <a:ext cx="525854" cy="486597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21" grpId="0" animBg="1"/>
      <p:bldP spid="23" grpId="0" animBg="1"/>
      <p:bldP spid="29" grpId="0" animBg="1"/>
      <p:bldP spid="30" grpId="0" animBg="1"/>
      <p:bldP spid="31" grpId="0" animBg="1"/>
      <p:bldP spid="4096" grpId="0" animBg="1"/>
      <p:bldP spid="4097" grpId="0" animBg="1"/>
      <p:bldP spid="41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D982D-AEA0-BD98-CF5B-A213BB1FBA99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BC9FF-7B37-8CC2-75A2-1BFFDED0B6D5}"/>
              </a:ext>
            </a:extLst>
          </p:cNvPr>
          <p:cNvSpPr txBox="1"/>
          <p:nvPr/>
        </p:nvSpPr>
        <p:spPr>
          <a:xfrm>
            <a:off x="460143" y="811553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13F55D-3AE3-EEE6-5D95-69DA75A5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8" b="2568"/>
          <a:stretch/>
        </p:blipFill>
        <p:spPr>
          <a:xfrm>
            <a:off x="4332158" y="1012027"/>
            <a:ext cx="1004341" cy="933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219812-F81C-15E0-A802-4591A239C716}"/>
              </a:ext>
            </a:extLst>
          </p:cNvPr>
          <p:cNvSpPr txBox="1"/>
          <p:nvPr/>
        </p:nvSpPr>
        <p:spPr>
          <a:xfrm>
            <a:off x="4151339" y="1211663"/>
            <a:ext cx="461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ome - Chung tay vì Không khí sạch">
            <a:extLst>
              <a:ext uri="{FF2B5EF4-FFF2-40B4-BE49-F238E27FC236}">
                <a16:creationId xmlns:a16="http://schemas.microsoft.com/office/drawing/2014/main" id="{BF314DA4-5919-E619-B6F3-08819C34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1" y="1752782"/>
            <a:ext cx="1474345" cy="147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F84FB-1118-B4B6-419C-0CC175686979}"/>
              </a:ext>
            </a:extLst>
          </p:cNvPr>
          <p:cNvSpPr txBox="1"/>
          <p:nvPr/>
        </p:nvSpPr>
        <p:spPr>
          <a:xfrm>
            <a:off x="2133756" y="2358723"/>
            <a:ext cx="2857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LỘ TRÌNH ĐÁNH GIÁ HIỆU QUẢ LÀM VIỆC">
            <a:extLst>
              <a:ext uri="{FF2B5EF4-FFF2-40B4-BE49-F238E27FC236}">
                <a16:creationId xmlns:a16="http://schemas.microsoft.com/office/drawing/2014/main" id="{DE761CFA-2F76-1930-8ECD-E3A660B6E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r="21012"/>
          <a:stretch/>
        </p:blipFill>
        <p:spPr bwMode="auto">
          <a:xfrm>
            <a:off x="3034415" y="3606649"/>
            <a:ext cx="1185316" cy="10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2C964-65ED-9181-1046-942DC9BF47F9}"/>
              </a:ext>
            </a:extLst>
          </p:cNvPr>
          <p:cNvSpPr txBox="1"/>
          <p:nvPr/>
        </p:nvSpPr>
        <p:spPr>
          <a:xfrm>
            <a:off x="4527029" y="3941354"/>
            <a:ext cx="221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176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FD3E-81B5-9196-01DE-48E7BB36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2050" name="Picture 2" descr="Top 7 phần mềm, web kiểm tra đạo văn online miễn phí, chính xác nhất">
            <a:extLst>
              <a:ext uri="{FF2B5EF4-FFF2-40B4-BE49-F238E27FC236}">
                <a16:creationId xmlns:a16="http://schemas.microsoft.com/office/drawing/2014/main" id="{A90903CF-5446-0500-8E98-FB4D3948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5" y="1612030"/>
            <a:ext cx="245255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4111FB-D71E-7803-E968-C26460E9762F}"/>
              </a:ext>
            </a:extLst>
          </p:cNvPr>
          <p:cNvSpPr txBox="1"/>
          <p:nvPr/>
        </p:nvSpPr>
        <p:spPr>
          <a:xfrm>
            <a:off x="-82062" y="1439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79E71-13E2-4C0A-D85E-DF7CA0E6A08D}"/>
              </a:ext>
            </a:extLst>
          </p:cNvPr>
          <p:cNvSpPr txBox="1"/>
          <p:nvPr/>
        </p:nvSpPr>
        <p:spPr>
          <a:xfrm>
            <a:off x="413572" y="697914"/>
            <a:ext cx="23655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C2292886-CF5B-5F65-20F6-23E73C32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964" y="1211663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ách làm, nộp bài tập trên Google Classroom bằng điện thoại, máy">
            <a:extLst>
              <a:ext uri="{FF2B5EF4-FFF2-40B4-BE49-F238E27FC236}">
                <a16:creationId xmlns:a16="http://schemas.microsoft.com/office/drawing/2014/main" id="{A9A84717-7E26-9CF9-D7EA-98640D66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87" y="1928110"/>
            <a:ext cx="2288498" cy="12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guồn + Cách Tìm Tài Liệu Nghiên Cứu Khoa Học UY TÍN">
            <a:extLst>
              <a:ext uri="{FF2B5EF4-FFF2-40B4-BE49-F238E27FC236}">
                <a16:creationId xmlns:a16="http://schemas.microsoft.com/office/drawing/2014/main" id="{F3D3FA54-95C6-98D4-66E2-B3EBFA67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24" y="3582616"/>
            <a:ext cx="2194498" cy="1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ật mí TOP 4 cách nhắn tin với người yêu không nhạt">
            <a:extLst>
              <a:ext uri="{FF2B5EF4-FFF2-40B4-BE49-F238E27FC236}">
                <a16:creationId xmlns:a16="http://schemas.microsoft.com/office/drawing/2014/main" id="{93C73510-D829-C2A8-A19E-2DB6E6D01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10" y="3657600"/>
            <a:ext cx="2358030" cy="11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722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ải miễn phí Bootstrap - Phiên bản mới nhất năm 2023">
            <a:extLst>
              <a:ext uri="{FF2B5EF4-FFF2-40B4-BE49-F238E27FC236}">
                <a16:creationId xmlns:a16="http://schemas.microsoft.com/office/drawing/2014/main" id="{84089DC2-9EA0-6BE2-4988-D5F74BC32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t="17344" r="16978" b="20999"/>
          <a:stretch/>
        </p:blipFill>
        <p:spPr bwMode="auto">
          <a:xfrm>
            <a:off x="3188187" y="990367"/>
            <a:ext cx="1066823" cy="99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VC Course in Mumbai">
            <a:extLst>
              <a:ext uri="{FF2B5EF4-FFF2-40B4-BE49-F238E27FC236}">
                <a16:creationId xmlns:a16="http://schemas.microsoft.com/office/drawing/2014/main" id="{147211E1-E408-1963-10A8-96FD210C5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 r="21031"/>
          <a:stretch/>
        </p:blipFill>
        <p:spPr bwMode="auto">
          <a:xfrm>
            <a:off x="1355063" y="1708264"/>
            <a:ext cx="1005254" cy="9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istenţă cont bum echo framework Detaliat Pană banjo">
            <a:extLst>
              <a:ext uri="{FF2B5EF4-FFF2-40B4-BE49-F238E27FC236}">
                <a16:creationId xmlns:a16="http://schemas.microsoft.com/office/drawing/2014/main" id="{537E3B3F-F081-E0A6-5ED7-324EAF796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29756"/>
          <a:stretch/>
        </p:blipFill>
        <p:spPr bwMode="auto">
          <a:xfrm>
            <a:off x="5559325" y="1306507"/>
            <a:ext cx="2698812" cy="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gnalR deep dive: Key concepts, use cases, and limitations">
            <a:extLst>
              <a:ext uri="{FF2B5EF4-FFF2-40B4-BE49-F238E27FC236}">
                <a16:creationId xmlns:a16="http://schemas.microsoft.com/office/drawing/2014/main" id="{00836068-EC25-E884-3A79-D84518EB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12" y="3907170"/>
            <a:ext cx="871789" cy="87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ý giải về CRON Job">
            <a:extLst>
              <a:ext uri="{FF2B5EF4-FFF2-40B4-BE49-F238E27FC236}">
                <a16:creationId xmlns:a16="http://schemas.microsoft.com/office/drawing/2014/main" id="{35169BDF-3E4F-A985-CF98-62204BD6A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63" y="2909702"/>
            <a:ext cx="1034235" cy="10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B5441-C8F0-1488-01EB-C43F15C78D91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1FEFC-3442-D145-8014-B396B67AEF55}"/>
              </a:ext>
            </a:extLst>
          </p:cNvPr>
          <p:cNvSpPr txBox="1"/>
          <p:nvPr/>
        </p:nvSpPr>
        <p:spPr>
          <a:xfrm>
            <a:off x="532227" y="572180"/>
            <a:ext cx="3364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ngôn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ngữ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 descr="Một số hàm static hữu ích trong lập trình C# » Chia sẻ để vui vẻ">
            <a:extLst>
              <a:ext uri="{FF2B5EF4-FFF2-40B4-BE49-F238E27FC236}">
                <a16:creationId xmlns:a16="http://schemas.microsoft.com/office/drawing/2014/main" id="{CF21A6C6-F019-224C-784D-180888C4B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5" t="10887" r="28654" b="13540"/>
          <a:stretch/>
        </p:blipFill>
        <p:spPr bwMode="auto">
          <a:xfrm>
            <a:off x="4228943" y="3997120"/>
            <a:ext cx="1005253" cy="10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EEC43-E1EB-2D69-5AC0-B4562E4F7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721" y="2655297"/>
            <a:ext cx="1484741" cy="838654"/>
          </a:xfrm>
          <a:prstGeom prst="rect">
            <a:avLst/>
          </a:prstGeom>
        </p:spPr>
      </p:pic>
      <p:pic>
        <p:nvPicPr>
          <p:cNvPr id="6" name="Picture 10" descr="Thiết kế web căn bản - HTML CSS JS | Nền Tảng">
            <a:extLst>
              <a:ext uri="{FF2B5EF4-FFF2-40B4-BE49-F238E27FC236}">
                <a16:creationId xmlns:a16="http://schemas.microsoft.com/office/drawing/2014/main" id="{AC8A4332-A149-5456-6DE2-D563118E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67" y="3763596"/>
            <a:ext cx="1606285" cy="8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tting-icon | Ecotech">
            <a:extLst>
              <a:ext uri="{FF2B5EF4-FFF2-40B4-BE49-F238E27FC236}">
                <a16:creationId xmlns:a16="http://schemas.microsoft.com/office/drawing/2014/main" id="{36196154-4286-D67F-A6CC-5D7810181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12057" r="10848" b="15147"/>
          <a:stretch/>
        </p:blipFill>
        <p:spPr bwMode="auto">
          <a:xfrm>
            <a:off x="4170018" y="2170915"/>
            <a:ext cx="1297354" cy="12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ới thiệu SQL Server trong Cloud Server | Cloud365">
            <a:extLst>
              <a:ext uri="{FF2B5EF4-FFF2-40B4-BE49-F238E27FC236}">
                <a16:creationId xmlns:a16="http://schemas.microsoft.com/office/drawing/2014/main" id="{82941993-B365-6E0A-5E8C-25E21EE1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1409544"/>
            <a:ext cx="3579446" cy="12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ity Framework | DAMMIO">
            <a:extLst>
              <a:ext uri="{FF2B5EF4-FFF2-40B4-BE49-F238E27FC236}">
                <a16:creationId xmlns:a16="http://schemas.microsoft.com/office/drawing/2014/main" id="{22675C09-9C30-5E4A-9A55-6F05E292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16" y="1409544"/>
            <a:ext cx="2400261" cy="15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D2649-5B99-9A88-5490-129CEE83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302" y="3546042"/>
            <a:ext cx="2163396" cy="749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060CF-2820-0E34-6FBA-CC8DA8E976EA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8E5C-D7DB-A486-B5CB-DB5024A2442A}"/>
              </a:ext>
            </a:extLst>
          </p:cNvPr>
          <p:cNvSpPr txBox="1"/>
          <p:nvPr/>
        </p:nvSpPr>
        <p:spPr>
          <a:xfrm>
            <a:off x="532228" y="572180"/>
            <a:ext cx="2226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Cơ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sở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20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2000" kern="0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7935314" y="113590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358837" y="4242769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Google Shape;196;p16">
            <a:extLst>
              <a:ext uri="{FF2B5EF4-FFF2-40B4-BE49-F238E27FC236}">
                <a16:creationId xmlns:a16="http://schemas.microsoft.com/office/drawing/2014/main" id="{E4C58EE7-6A51-C7DF-8635-F985E9F9E24C}"/>
              </a:ext>
            </a:extLst>
          </p:cNvPr>
          <p:cNvSpPr txBox="1">
            <a:spLocks/>
          </p:cNvSpPr>
          <p:nvPr/>
        </p:nvSpPr>
        <p:spPr>
          <a:xfrm>
            <a:off x="1678898" y="0"/>
            <a:ext cx="7465102" cy="56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1200"/>
              </a:spcBef>
            </a:pP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30977E5A-BD2E-3937-365D-00A0A308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49" y="1795512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DDAFD-79EC-25D0-D55B-2107C7252735}"/>
              </a:ext>
            </a:extLst>
          </p:cNvPr>
          <p:cNvSpPr txBox="1"/>
          <p:nvPr/>
        </p:nvSpPr>
        <p:spPr>
          <a:xfrm>
            <a:off x="0" y="10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7A6D-45F2-BCB2-0761-C4986BA8A51C}"/>
              </a:ext>
            </a:extLst>
          </p:cNvPr>
          <p:cNvSpPr txBox="1"/>
          <p:nvPr/>
        </p:nvSpPr>
        <p:spPr>
          <a:xfrm>
            <a:off x="532227" y="572180"/>
            <a:ext cx="3553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gom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cụm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endParaRPr lang="en-US" sz="2000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B67DC-4177-E91B-1A5F-BC97C9DF338D}"/>
              </a:ext>
            </a:extLst>
          </p:cNvPr>
          <p:cNvSpPr txBox="1"/>
          <p:nvPr/>
        </p:nvSpPr>
        <p:spPr>
          <a:xfrm>
            <a:off x="533923" y="990367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K-means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46C16-ED29-6E5A-F6E1-1D021A9E5A75}"/>
              </a:ext>
            </a:extLst>
          </p:cNvPr>
          <p:cNvSpPr txBox="1"/>
          <p:nvPr/>
        </p:nvSpPr>
        <p:spPr>
          <a:xfrm>
            <a:off x="533923" y="17843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Agglomerative Hierarchical Clustering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E2623-DED6-B44A-9C0B-DBDD2BD79BA0}"/>
              </a:ext>
            </a:extLst>
          </p:cNvPr>
          <p:cNvSpPr txBox="1"/>
          <p:nvPr/>
        </p:nvSpPr>
        <p:spPr>
          <a:xfrm>
            <a:off x="533923" y="2626568"/>
            <a:ext cx="4962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Density-Based Spatial Clustering of Applications with Noise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9E3FC-358B-9E23-5179-34E865FD50EE}"/>
              </a:ext>
            </a:extLst>
          </p:cNvPr>
          <p:cNvSpPr txBox="1"/>
          <p:nvPr/>
        </p:nvSpPr>
        <p:spPr>
          <a:xfrm>
            <a:off x="543448" y="35221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Mean-Shift</a:t>
            </a:r>
            <a:endParaRPr lang="en-US" b="1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6">
            <a:extLst>
              <a:ext uri="{FF2B5EF4-FFF2-40B4-BE49-F238E27FC236}">
                <a16:creationId xmlns:a16="http://schemas.microsoft.com/office/drawing/2014/main" id="{E4C58EE7-6A51-C7DF-8635-F985E9F9E24C}"/>
              </a:ext>
            </a:extLst>
          </p:cNvPr>
          <p:cNvSpPr txBox="1">
            <a:spLocks/>
          </p:cNvSpPr>
          <p:nvPr/>
        </p:nvSpPr>
        <p:spPr>
          <a:xfrm>
            <a:off x="1678898" y="0"/>
            <a:ext cx="7465102" cy="56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1200"/>
              </a:spcBef>
            </a:pP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90FC5-7155-DD2C-4FD6-B80C995A9197}"/>
              </a:ext>
            </a:extLst>
          </p:cNvPr>
          <p:cNvSpPr txBox="1"/>
          <p:nvPr/>
        </p:nvSpPr>
        <p:spPr>
          <a:xfrm>
            <a:off x="219074" y="266700"/>
            <a:ext cx="6686551" cy="440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["C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"Khi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"Golang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"Python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AWS."]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215;p18">
            <a:extLst>
              <a:ext uri="{FF2B5EF4-FFF2-40B4-BE49-F238E27FC236}">
                <a16:creationId xmlns:a16="http://schemas.microsoft.com/office/drawing/2014/main" id="{E8C9D56D-BE56-EED8-83FF-99FEA20C2FCC}"/>
              </a:ext>
            </a:extLst>
          </p:cNvPr>
          <p:cNvGrpSpPr/>
          <p:nvPr/>
        </p:nvGrpSpPr>
        <p:grpSpPr>
          <a:xfrm rot="1057032">
            <a:off x="7625536" y="170161"/>
            <a:ext cx="798554" cy="798615"/>
            <a:chOff x="570875" y="4322250"/>
            <a:chExt cx="443300" cy="443325"/>
          </a:xfrm>
        </p:grpSpPr>
        <p:sp>
          <p:nvSpPr>
            <p:cNvPr id="12" name="Google Shape;216;p18">
              <a:extLst>
                <a:ext uri="{FF2B5EF4-FFF2-40B4-BE49-F238E27FC236}">
                  <a16:creationId xmlns:a16="http://schemas.microsoft.com/office/drawing/2014/main" id="{3BA9C38D-0C1D-EDBD-9A11-AB192BEB3F2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217;p18">
              <a:extLst>
                <a:ext uri="{FF2B5EF4-FFF2-40B4-BE49-F238E27FC236}">
                  <a16:creationId xmlns:a16="http://schemas.microsoft.com/office/drawing/2014/main" id="{61695138-69D7-EF72-6C05-EF62206DC7B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218;p18">
              <a:extLst>
                <a:ext uri="{FF2B5EF4-FFF2-40B4-BE49-F238E27FC236}">
                  <a16:creationId xmlns:a16="http://schemas.microsoft.com/office/drawing/2014/main" id="{DEF603ED-D700-645A-C38D-64F3F79C3840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219;p18">
              <a:extLst>
                <a:ext uri="{FF2B5EF4-FFF2-40B4-BE49-F238E27FC236}">
                  <a16:creationId xmlns:a16="http://schemas.microsoft.com/office/drawing/2014/main" id="{483FE28E-FB6A-56DD-CF82-C6710312CE6E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6" name="Picture 15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A43E736B-500B-B936-18DB-B056808FC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83" y="2214612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A4A4E-9DE1-4CED-E841-1F805CC25A7E}"/>
              </a:ext>
            </a:extLst>
          </p:cNvPr>
          <p:cNvSpPr txBox="1"/>
          <p:nvPr/>
        </p:nvSpPr>
        <p:spPr>
          <a:xfrm>
            <a:off x="219074" y="465991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=3</a:t>
            </a:r>
          </a:p>
        </p:txBody>
      </p:sp>
    </p:spTree>
    <p:extLst>
      <p:ext uri="{BB962C8B-B14F-4D97-AF65-F5344CB8AC3E}">
        <p14:creationId xmlns:p14="http://schemas.microsoft.com/office/powerpoint/2010/main" val="3296477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6">
            <a:extLst>
              <a:ext uri="{FF2B5EF4-FFF2-40B4-BE49-F238E27FC236}">
                <a16:creationId xmlns:a16="http://schemas.microsoft.com/office/drawing/2014/main" id="{E4C58EE7-6A51-C7DF-8635-F985E9F9E24C}"/>
              </a:ext>
            </a:extLst>
          </p:cNvPr>
          <p:cNvSpPr txBox="1">
            <a:spLocks/>
          </p:cNvSpPr>
          <p:nvPr/>
        </p:nvSpPr>
        <p:spPr>
          <a:xfrm>
            <a:off x="1678898" y="0"/>
            <a:ext cx="7465102" cy="569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1200"/>
              </a:spcBef>
            </a:pPr>
            <a:endParaRPr lang="en-US" sz="4000" b="1" dirty="0">
              <a:solidFill>
                <a:schemeClr val="accent1"/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90FC5-7155-DD2C-4FD6-B80C995A9197}"/>
              </a:ext>
            </a:extLst>
          </p:cNvPr>
          <p:cNvSpPr txBox="1"/>
          <p:nvPr/>
        </p:nvSpPr>
        <p:spPr>
          <a:xfrm>
            <a:off x="219074" y="186481"/>
            <a:ext cx="816292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{"list": 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"1": [ "Python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TopDev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"Python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."],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"2": ["C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DevIOT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."],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"3": [ "Golang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"Golang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Backend Developer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"Python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- Amazon AWS.",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"C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Wikipedia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"Khi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Golang?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?.",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C." ] 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"point": { "1": {"x": 6.7105263157894735,"y": 1.2310604636591485 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197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"2": {"x": 2.227272727272727,"y": 1.1820454545454544 },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"3": {"x": 4.6,"y": 1.4847250000000005 }}}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hương pháp phân tích cụm (Cluster Analysis) là gì? Nhược điểm của phương  pháp phân tích cụm">
            <a:extLst>
              <a:ext uri="{FF2B5EF4-FFF2-40B4-BE49-F238E27FC236}">
                <a16:creationId xmlns:a16="http://schemas.microsoft.com/office/drawing/2014/main" id="{1FA41207-65F0-6179-316A-12A06172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16" y="1519287"/>
            <a:ext cx="2635251" cy="14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84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4B775F3-5C59-48DD-91FE-AF01432880C7}" vid="{F33C8488-E74A-4332-86E5-BC759EB43B3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476</TotalTime>
  <Words>736</Words>
  <Application>Microsoft Office PowerPoint</Application>
  <PresentationFormat>On-screen Show (16:9)</PresentationFormat>
  <Paragraphs>92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Roboto Condensed</vt:lpstr>
      <vt:lpstr>Calibri Light</vt:lpstr>
      <vt:lpstr>Oswald</vt:lpstr>
      <vt:lpstr>Times New Roman</vt:lpstr>
      <vt:lpstr>Theme1</vt:lpstr>
      <vt:lpstr>TRƯỜNG ĐẠI HỌC GIAO THÔNG VẬN TẢI PHÂN HIỆU TẠI TP. HỒ CHÍ MINH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 PHÂN HIỆU TẠI TP. HỒ CHÍ MINH  BỘ MÔN CÔNG NGHỆ THÔNG TIN </dc:title>
  <cp:lastModifiedBy>PHẠM THÀNH HẬU</cp:lastModifiedBy>
  <cp:revision>28</cp:revision>
  <dcterms:modified xsi:type="dcterms:W3CDTF">2023-06-27T00:45:55Z</dcterms:modified>
</cp:coreProperties>
</file>